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19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38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57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19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66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3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16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03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65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66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7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CA04-693E-47EE-9629-1F58BD9A4069}" type="datetimeFigureOut">
              <a:rPr kumimoji="1" lang="ja-JP" altLang="en-US" smtClean="0"/>
              <a:t>2019/2/26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74DC-8A93-488E-AA31-E912C98A5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29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1787" y="188640"/>
            <a:ext cx="7772400" cy="648072"/>
          </a:xfr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従事班別集合写真</a:t>
            </a:r>
            <a:endParaRPr kumimoji="1" lang="ja-JP" altLang="en-US" sz="3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7" y="1039499"/>
            <a:ext cx="3631952" cy="272396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79" y="1004722"/>
            <a:ext cx="3672408" cy="27543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7" y="3933056"/>
            <a:ext cx="3631952" cy="2723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79" y="3925735"/>
            <a:ext cx="3703960" cy="277797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87007" y="3443423"/>
            <a:ext cx="3631952" cy="3385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スタートブロック西京極手荷物預り班</a:t>
            </a:r>
            <a:endParaRPr kumimoji="1" lang="ja-JP" altLang="en-US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007" y="6318466"/>
            <a:ext cx="3631952" cy="3385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コース沿道整理　４９班</a:t>
            </a:r>
            <a:endParaRPr kumimoji="1" lang="ja-JP" altLang="en-US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01779" y="3443423"/>
            <a:ext cx="3703960" cy="3385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コース沿道整理　４８班</a:t>
            </a:r>
            <a:endParaRPr kumimoji="1" lang="ja-JP" altLang="en-US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01779" y="6365151"/>
            <a:ext cx="3703960" cy="3385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コース沿道整理　５０班</a:t>
            </a:r>
            <a:endParaRPr kumimoji="1" lang="ja-JP" altLang="en-US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2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従事班別集合写真</vt:lpstr>
    </vt:vector>
  </TitlesOfParts>
  <Company>大阪ガス株式会社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従事班別集合写真</dc:title>
  <dc:creator>井上  佳子</dc:creator>
  <cp:lastModifiedBy>武田  さえみ</cp:lastModifiedBy>
  <cp:revision>3</cp:revision>
  <dcterms:created xsi:type="dcterms:W3CDTF">2019-02-20T04:17:46Z</dcterms:created>
  <dcterms:modified xsi:type="dcterms:W3CDTF">2019-02-26T09:07:49Z</dcterms:modified>
</cp:coreProperties>
</file>